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12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882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" name="Shape 57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58" name="Shape 58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Shape 60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61" name="Shape 61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2" name="Shape 9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lzGy5gizKg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Quarter 3 District Writing Essay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78306"/>
            <a:ext cx="9144000" cy="101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During This Quarter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6158"/>
            <a:ext cx="9144000" cy="157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826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Prompt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5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966"/>
            <a:ext cx="9144001" cy="11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3640925" y="1871875"/>
            <a:ext cx="34500" cy="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63000" y="2656500"/>
            <a:ext cx="4971000" cy="119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                 What does this really mean: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I have to write an essay where I </a:t>
            </a:r>
            <a:r>
              <a:rPr lang="en" b="1">
                <a:solidFill>
                  <a:srgbClr val="FFFF00"/>
                </a:solidFill>
              </a:rPr>
              <a:t>explain how authors use his or her words</a:t>
            </a:r>
            <a:r>
              <a:rPr lang="en" b="1">
                <a:solidFill>
                  <a:srgbClr val="FF0000"/>
                </a:solidFill>
              </a:rPr>
              <a:t> to </a:t>
            </a:r>
            <a:r>
              <a:rPr lang="en" b="1">
                <a:solidFill>
                  <a:srgbClr val="FFFF00"/>
                </a:solidFill>
              </a:rPr>
              <a:t>impact, inspire, influence</a:t>
            </a:r>
            <a:r>
              <a:rPr lang="en" b="1">
                <a:solidFill>
                  <a:srgbClr val="FF0000"/>
                </a:solidFill>
              </a:rPr>
              <a:t> the reader </a:t>
            </a:r>
            <a:r>
              <a:rPr lang="en" b="1">
                <a:solidFill>
                  <a:srgbClr val="FFFF00"/>
                </a:solidFill>
              </a:rPr>
              <a:t>to act, think, or feel</a:t>
            </a:r>
            <a:r>
              <a:rPr lang="en" b="1">
                <a:solidFill>
                  <a:srgbClr val="FF0000"/>
                </a:solidFill>
              </a:rPr>
              <a:t>. I use three written pieces as support.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5034000" y="1974750"/>
            <a:ext cx="3798300" cy="311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Think back to the articles we read for our Person/Hero of the Year Unit. How did the author use language to make you feel, think or act in a certain way? 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 u="sng">
                <a:solidFill>
                  <a:srgbClr val="00FF00"/>
                </a:solidFill>
              </a:rPr>
              <a:t>"Man in the Water"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FFFF00"/>
                </a:solidFill>
              </a:rPr>
              <a:t>(Real life stories)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 u="sng">
                <a:solidFill>
                  <a:srgbClr val="00FF00"/>
                </a:solidFill>
              </a:rPr>
              <a:t>"Parable of the Good Samaritan" </a:t>
            </a:r>
            <a:r>
              <a:rPr lang="en">
                <a:solidFill>
                  <a:srgbClr val="FFFF00"/>
                </a:solidFill>
              </a:rPr>
              <a:t>(Words from the Bible to help you act correctly)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 u="sng">
                <a:solidFill>
                  <a:srgbClr val="00FF00"/>
                </a:solidFill>
              </a:rPr>
              <a:t>“The Nothing Man”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FFFF00"/>
                </a:solidFill>
              </a:rPr>
              <a:t>(This was a song)</a:t>
            </a:r>
          </a:p>
          <a:p>
            <a:pPr marL="457200" lvl="0" indent="-22860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 u="sng">
                <a:solidFill>
                  <a:srgbClr val="00FF00"/>
                </a:solidFill>
              </a:rPr>
              <a:t>“Disturbing Legacy of Rescues” </a:t>
            </a:r>
            <a:r>
              <a:rPr lang="en">
                <a:solidFill>
                  <a:srgbClr val="FFFF00"/>
                </a:solidFill>
              </a:rPr>
              <a:t>(Used real life stories that made you really think about what rescues workers really do. That is not “glamourous” like people believe it to be.)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>
            <a:hlinkClick r:id="rId3"/>
          </p:cNvPr>
          <p:cNvSpPr/>
          <p:nvPr/>
        </p:nvSpPr>
        <p:spPr>
          <a:xfrm>
            <a:off x="2210612" y="16557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573"/>
            <a:ext cx="9143999" cy="161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1800" y="165525"/>
            <a:ext cx="8520600" cy="39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Argument Essay Format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425" y="629450"/>
            <a:ext cx="4907149" cy="302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075" y="3724149"/>
            <a:ext cx="3336849" cy="12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Introduction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900" y="1256825"/>
            <a:ext cx="3124200" cy="380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082500" y="463325"/>
            <a:ext cx="57498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https://www.kibin.com/essay-writing-blog/argumentative-essay-outline/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Developing your Argument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525" y="1134125"/>
            <a:ext cx="59055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697100" y="4336550"/>
            <a:ext cx="57498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https://www.kibin.com/essay-writing-blog/argumentative-essay-outline/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Conclusion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900" y="1219200"/>
            <a:ext cx="31242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496300" y="4301500"/>
            <a:ext cx="57498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https://www.kibin.com/essay-writing-blog/argumentative-essay-outline/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950" y="53375"/>
            <a:ext cx="4492150" cy="50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25" y="0"/>
            <a:ext cx="4086124" cy="50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PT Sans Narrow</vt:lpstr>
      <vt:lpstr>Open Sans</vt:lpstr>
      <vt:lpstr>simple-light-2</vt:lpstr>
      <vt:lpstr>tropic</vt:lpstr>
      <vt:lpstr>Quarter 3 District Writing Essay</vt:lpstr>
      <vt:lpstr>During This Quarter</vt:lpstr>
      <vt:lpstr>Prompt</vt:lpstr>
      <vt:lpstr>PowerPoint Presentation</vt:lpstr>
      <vt:lpstr>Argument Essay Format</vt:lpstr>
      <vt:lpstr>Introduction</vt:lpstr>
      <vt:lpstr>Developing your Argument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3 District Writing Essay</dc:title>
  <cp:lastModifiedBy>Lauri Lozano</cp:lastModifiedBy>
  <cp:revision>1</cp:revision>
  <dcterms:modified xsi:type="dcterms:W3CDTF">2016-03-28T16:07:32Z</dcterms:modified>
</cp:coreProperties>
</file>