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66" r:id="rId3"/>
    <p:sldId id="271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4655"/>
  </p:normalViewPr>
  <p:slideViewPr>
    <p:cSldViewPr>
      <p:cViewPr>
        <p:scale>
          <a:sx n="100" d="100"/>
          <a:sy n="100" d="100"/>
        </p:scale>
        <p:origin x="-9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9D684-1A0B-4B19-B6D1-6E344A8EEC1A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A3678-F447-4FF5-9F0E-650FB611C2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0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8AC5A-1075-46B4-8FF2-34BD498C62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3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image" Target="../media/image3.png"/><Relationship Id="rId7" Type="http://schemas.microsoft.com/office/2007/relationships/hdphoto" Target="../media/hdphoto2.wdp"/><Relationship Id="rId8" Type="http://schemas.openxmlformats.org/officeDocument/2006/relationships/image" Target="../media/image4.jpeg"/><Relationship Id="rId9" Type="http://schemas.openxmlformats.org/officeDocument/2006/relationships/image" Target="../media/image5.jpeg"/><Relationship Id="rId10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6" b="22211"/>
          <a:stretch/>
        </p:blipFill>
        <p:spPr bwMode="auto">
          <a:xfrm>
            <a:off x="1" y="685800"/>
            <a:ext cx="9144000" cy="647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33425"/>
            <a:ext cx="1811655" cy="6000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8200" y="454361"/>
            <a:ext cx="8305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project and its actions were made possible due to co-financing by the European Fund for the Integration of </a:t>
            </a:r>
            <a:r>
              <a:rPr lang="en-GB" sz="1100" dirty="0" smtClean="0"/>
              <a:t>Third-Country Nationals</a:t>
            </a:r>
            <a:endParaRPr lang="en-GB" sz="1100" dirty="0"/>
          </a:p>
        </p:txBody>
      </p:sp>
      <p:pic>
        <p:nvPicPr>
          <p:cNvPr id="7" name="Picture 6" descr="EU_logo"/>
          <p:cNvPicPr/>
          <p:nvPr/>
        </p:nvPicPr>
        <p:blipFill rotWithShape="1">
          <a:blip r:embed="rId6" cstate="print">
            <a:lum bright="-14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2" t="2349" r="5879" b="2349"/>
          <a:stretch/>
        </p:blipFill>
        <p:spPr bwMode="auto">
          <a:xfrm>
            <a:off x="457200" y="454361"/>
            <a:ext cx="323850" cy="220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066800" y="2226972"/>
            <a:ext cx="58959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800" b="1" dirty="0" smtClean="0">
                <a:solidFill>
                  <a:srgbClr val="CC0066"/>
                </a:solidFill>
                <a:effectLst/>
                <a:latin typeface="Arial"/>
                <a:ea typeface="Calibri"/>
                <a:cs typeface="Times New Roman"/>
              </a:rPr>
              <a:t>Macbeth Act 2</a:t>
            </a:r>
            <a:endParaRPr lang="en-GB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rgbClr val="7F7F7F"/>
                </a:solidFill>
                <a:latin typeface="Arial"/>
                <a:ea typeface="Calibri"/>
                <a:cs typeface="Times New Roman"/>
              </a:rPr>
              <a:t>Key words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b="1" dirty="0">
                <a:solidFill>
                  <a:srgbClr val="7F7F7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18545"/>
              </p:ext>
            </p:extLst>
          </p:nvPr>
        </p:nvGraphicFramePr>
        <p:xfrm>
          <a:off x="1090411" y="3478637"/>
          <a:ext cx="599618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761"/>
                <a:gridCol w="40474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Subject: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English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Age ranges: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GB" sz="1800" b="1" baseline="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–14, 15–16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mtClean="0">
                          <a:solidFill>
                            <a:srgbClr val="CC0066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Topic: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Macbeth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1143000" y="3429000"/>
            <a:ext cx="59532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143000" y="28956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52659" y="2209800"/>
            <a:ext cx="594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G:\English &amp; Exams\Shared\04. Research and Consultancy\EAL\C Communication &amp; Press\C2 Promotion documents\Leaflet EAL Nexus\Leaflet March 2014 pics\March Do you want to get involved.jpg"/>
          <p:cNvPicPr/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885" y="4719836"/>
            <a:ext cx="12827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G:\English &amp; Exams\Shared\04. Research and Consultancy\EAL\C Communication &amp; Press\C2 Promotion documents\Leaflet EAL Nexus\Leaflet March 2014 pics\March EAL Nexus.jpg"/>
          <p:cNvPicPr/>
          <p:nvPr/>
        </p:nvPicPr>
        <p:blipFill rotWithShape="1"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3" r="5931"/>
          <a:stretch/>
        </p:blipFill>
        <p:spPr bwMode="auto">
          <a:xfrm>
            <a:off x="7239000" y="4024511"/>
            <a:ext cx="1294765" cy="858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G:\English &amp; Exams\Shared\04. Research and Consultancy\EAL\C Communication &amp; Press\C2 Promotion documents\Leaflet EAL Nexus\Leaflet March 2014 pics\March Objective 3.jpg"/>
          <p:cNvPicPr/>
          <p:nvPr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35" y="4729361"/>
            <a:ext cx="1282700" cy="857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3048000" y="3429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96259" y="3429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57600" y="733425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6261556"/>
            <a:ext cx="8610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Licence information |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resource is free to use for educational purposes. 			</a:t>
            </a:r>
            <a:r>
              <a:rPr kumimoji="0" lang="en-GB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©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British Council 2015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 |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resource was originally developed by Ruth Wilson for Wolverhampton Local Authority and has been adapted by EAL Nexus.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4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09800"/>
            <a:ext cx="26670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the bell</a:t>
            </a:r>
            <a:endParaRPr lang="en-GB" sz="5400" dirty="0"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24128"/>
            <a:ext cx="3945295" cy="5421149"/>
          </a:xfrm>
          <a:prstGeom prst="rect">
            <a:avLst/>
          </a:prstGeom>
          <a:ln w="38100">
            <a:solidFill>
              <a:srgbClr val="CC0066"/>
            </a:solidFill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514600" y="5708073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latin typeface="Comic Sans MS" panose="030F0702030302020204" pitchFamily="66" charset="0"/>
              </a:rPr>
              <a:t>the bell tower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95600" y="2653702"/>
            <a:ext cx="2133600" cy="381000"/>
          </a:xfrm>
          <a:prstGeom prst="rightArrow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6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5708073"/>
            <a:ext cx="45720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the castle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"/>
            <a:ext cx="4139184" cy="5687568"/>
          </a:xfrm>
          <a:prstGeom prst="rect">
            <a:avLst/>
          </a:prstGeom>
          <a:ln w="38100">
            <a:solidFill>
              <a:srgbClr val="CC0066"/>
            </a:solidFill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0781" y="2424684"/>
            <a:ext cx="297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the gate</a:t>
            </a:r>
            <a:endParaRPr lang="en-GB" sz="5400" dirty="0"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24200" y="2971800"/>
            <a:ext cx="1752600" cy="381000"/>
          </a:xfrm>
          <a:prstGeom prst="rightArrow">
            <a:avLst/>
          </a:prstGeom>
          <a:solidFill>
            <a:srgbClr val="CC0066"/>
          </a:soli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6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400"/>
            <a:ext cx="5715000" cy="1143000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Comic Sans MS" panose="030F0702030302020204" pitchFamily="66" charset="0"/>
              </a:rPr>
              <a:t>t</a:t>
            </a:r>
            <a:r>
              <a:rPr lang="en-GB" sz="5400" dirty="0" smtClean="0">
                <a:latin typeface="Comic Sans MS" panose="030F0702030302020204" pitchFamily="66" charset="0"/>
              </a:rPr>
              <a:t>he two grooms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37"/>
          <a:stretch/>
        </p:blipFill>
        <p:spPr>
          <a:xfrm>
            <a:off x="328942" y="304800"/>
            <a:ext cx="8445961" cy="4800600"/>
          </a:xfrm>
          <a:prstGeom prst="rect">
            <a:avLst/>
          </a:prstGeom>
          <a:ln w="38100">
            <a:solidFill>
              <a:srgbClr val="CC0066"/>
            </a:solidFill>
          </a:ln>
        </p:spPr>
      </p:pic>
    </p:spTree>
    <p:extLst>
      <p:ext uri="{BB962C8B-B14F-4D97-AF65-F5344CB8AC3E}">
        <p14:creationId xmlns:p14="http://schemas.microsoft.com/office/powerpoint/2010/main" val="408011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67</Words>
  <Application>Microsoft Macintosh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Comic Sans MS</vt:lpstr>
      <vt:lpstr>Tahoma</vt:lpstr>
      <vt:lpstr>Times New Roman</vt:lpstr>
      <vt:lpstr>Arial</vt:lpstr>
      <vt:lpstr>Office Theme</vt:lpstr>
      <vt:lpstr>PowerPoint Presentation</vt:lpstr>
      <vt:lpstr>the bell</vt:lpstr>
      <vt:lpstr>the castle</vt:lpstr>
      <vt:lpstr>the two grooms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camp</dc:title>
  <dc:creator>Wilson, Ruth (EAL Nexus Co-ordinator (Website and Resources))</dc:creator>
  <cp:lastModifiedBy>Lauri Lozano</cp:lastModifiedBy>
  <cp:revision>27</cp:revision>
  <dcterms:created xsi:type="dcterms:W3CDTF">2006-08-16T00:00:00Z</dcterms:created>
  <dcterms:modified xsi:type="dcterms:W3CDTF">2016-06-07T18:00:07Z</dcterms:modified>
</cp:coreProperties>
</file>